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E30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38"/>
  </p:normalViewPr>
  <p:slideViewPr>
    <p:cSldViewPr snapToGrid="0" snapToObjects="1">
      <p:cViewPr>
        <p:scale>
          <a:sx n="109" d="100"/>
          <a:sy n="109" d="100"/>
        </p:scale>
        <p:origin x="66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287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86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83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13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8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1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59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1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41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059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60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3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jpeg"/><Relationship Id="rId5" Type="http://schemas.openxmlformats.org/officeDocument/2006/relationships/image" Target="../media/image2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412421" y="483476"/>
            <a:ext cx="239110" cy="9984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40469" y="483476"/>
            <a:ext cx="239110" cy="9984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540469" y="1481959"/>
            <a:ext cx="3111062" cy="246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779579" y="483476"/>
            <a:ext cx="2632842" cy="9984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Проект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354316" y="3573518"/>
            <a:ext cx="7483365" cy="3468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9837681" y="1939160"/>
            <a:ext cx="315312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354317" y="1965435"/>
            <a:ext cx="7483365" cy="1608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Прохоренко </a:t>
            </a:r>
            <a:r>
              <a:rPr lang="ru-RU" sz="4400" dirty="0" err="1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Лионы</a:t>
            </a:r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 и Лопаткиной Маши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39004" y="1939158"/>
            <a:ext cx="315312" cy="19812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255984" y="5985642"/>
            <a:ext cx="9680028" cy="3468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0936012" y="4377559"/>
            <a:ext cx="315312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55984" y="4377559"/>
            <a:ext cx="9680028" cy="1608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ДИНОЗАВР 2.0</a:t>
            </a:r>
            <a:endParaRPr lang="ru-RU" sz="8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40672" y="4351283"/>
            <a:ext cx="315312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1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23538" y="262759"/>
            <a:ext cx="211824" cy="10930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3" y="1093076"/>
            <a:ext cx="6740770" cy="2627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1" y="262759"/>
            <a:ext cx="6331877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Окно результатов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1" y="1586976"/>
            <a:ext cx="4850492" cy="418513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751459" y="5613231"/>
            <a:ext cx="3611416" cy="1051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Реализация окна подсчёта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885024" y="5847393"/>
            <a:ext cx="3663766" cy="767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Код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реализации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814" y="1598572"/>
            <a:ext cx="6246707" cy="377431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203200" dir="294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406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4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pic>
        <p:nvPicPr>
          <p:cNvPr id="4" name="Наша игр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554" y="0"/>
            <a:ext cx="10951552" cy="68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7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5400000">
            <a:off x="5704148" y="1263931"/>
            <a:ext cx="468391" cy="7882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10800000">
            <a:off x="9879724" y="2100688"/>
            <a:ext cx="315312" cy="3338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312276" y="2100690"/>
            <a:ext cx="7567448" cy="28798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dist="266700" dir="324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СПАСИБО ЗА ВНИМАНИЕ!</a:t>
            </a:r>
            <a:endParaRPr lang="ru-RU" sz="7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96964" y="2100687"/>
            <a:ext cx="315312" cy="33388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34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833243" y="262759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1093077"/>
            <a:ext cx="5935721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91662" y="262759"/>
            <a:ext cx="554158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Идея проекта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1" y="3617307"/>
            <a:ext cx="7717222" cy="25654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dist="228600" dir="3060000" algn="ctr" rotWithShape="0">
              <a:srgbClr val="000000">
                <a:alpha val="94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91660" y="1519754"/>
            <a:ext cx="745667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660" y="1547381"/>
            <a:ext cx="7456677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EFN Zepsuta Maszyna" charset="0"/>
                <a:ea typeface="EFN Zepsuta Maszyna" charset="0"/>
                <a:cs typeface="EFN Zepsuta Maszyna" charset="0"/>
              </a:rPr>
              <a:t>Основой для проекта </a:t>
            </a:r>
            <a:endParaRPr lang="en-US" sz="3600" dirty="0" smtClean="0">
              <a:latin typeface="EFN Zepsuta Maszyna" charset="0"/>
              <a:ea typeface="EFN Zepsuta Maszyna" charset="0"/>
              <a:cs typeface="EFN Zepsuta Maszyna" charset="0"/>
            </a:endParaRPr>
          </a:p>
          <a:p>
            <a:r>
              <a:rPr lang="ru-RU" sz="3600" dirty="0" smtClean="0">
                <a:latin typeface="EFN Zepsuta Maszyna" charset="0"/>
                <a:ea typeface="EFN Zepsuta Maszyna" charset="0"/>
                <a:cs typeface="EFN Zepsuta Maszyna" charset="0"/>
              </a:rPr>
              <a:t>стала игра </a:t>
            </a:r>
            <a:endParaRPr lang="en-US" sz="3600" dirty="0" smtClean="0">
              <a:latin typeface="EFN Zepsuta Maszyna" charset="0"/>
              <a:ea typeface="EFN Zepsuta Maszyna" charset="0"/>
              <a:cs typeface="EFN Zepsuta Maszyna" charset="0"/>
            </a:endParaRPr>
          </a:p>
          <a:p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EFN Zepsuta Maszyna" charset="0"/>
                <a:ea typeface="EFN Zepsuta Maszyna" charset="0"/>
                <a:cs typeface="EFN Zepsuta Maszyna" charset="0"/>
              </a:rPr>
              <a:t>Dinosaur Game</a:t>
            </a:r>
            <a:r>
              <a:rPr lang="ru-RU" sz="3600" dirty="0" smtClean="0">
                <a:solidFill>
                  <a:schemeClr val="accent6">
                    <a:lumMod val="75000"/>
                  </a:schemeClr>
                </a:solidFill>
                <a:latin typeface="EFN Zepsuta Maszyna" charset="0"/>
                <a:ea typeface="EFN Zepsuta Maszyna" charset="0"/>
                <a:cs typeface="EFN Zepsuta Maszyna" charset="0"/>
              </a:rPr>
              <a:t> </a:t>
            </a:r>
            <a:r>
              <a:rPr lang="ru-RU" sz="3600" dirty="0" smtClean="0">
                <a:latin typeface="EFN Zepsuta Maszyna" charset="0"/>
                <a:ea typeface="EFN Zepsuta Maszyna" charset="0"/>
                <a:cs typeface="EFN Zepsuta Maszyna" charset="0"/>
              </a:rPr>
              <a:t>от </a:t>
            </a:r>
            <a:r>
              <a:rPr lang="en-US" sz="3600" dirty="0" smtClean="0">
                <a:latin typeface="EFN Zepsuta Maszyna" charset="0"/>
                <a:ea typeface="EFN Zepsuta Maszyna" charset="0"/>
                <a:cs typeface="EFN Zepsuta Maszyna" charset="0"/>
              </a:rPr>
              <a:t>Google</a:t>
            </a:r>
            <a:endParaRPr lang="ru-RU" sz="36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1026" name="Picture 2" descr="од добавляет в мини-игру Chrome Dino 26 видов оружия - Rozetked.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11141" r="77027" b="68828"/>
          <a:stretch/>
        </p:blipFill>
        <p:spPr bwMode="auto">
          <a:xfrm>
            <a:off x="9009246" y="4128149"/>
            <a:ext cx="2539340" cy="20545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139700" dir="3360000" algn="ctr" rotWithShape="0">
              <a:srgbClr val="000000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д добавляет в мини-игру Chrome Dino 26 видов оружия - Rozetked.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8" t="67293" r="44017" b="13352"/>
          <a:stretch/>
        </p:blipFill>
        <p:spPr bwMode="auto">
          <a:xfrm>
            <a:off x="9009246" y="1750710"/>
            <a:ext cx="2539340" cy="20545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165100" dir="2280000" sx="97000" sy="97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1548586" y="464184"/>
            <a:ext cx="220378" cy="8240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812176" y="1284623"/>
            <a:ext cx="2956787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9009246" y="457920"/>
            <a:ext cx="253934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Виды динозавров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812176" y="457920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386253" y="3736273"/>
            <a:ext cx="441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EFN Zepsuta Maszyna" charset="0"/>
                <a:ea typeface="EFN Zepsuta Maszyna" charset="0"/>
                <a:cs typeface="EFN Zepsuta Maszyna" charset="0"/>
              </a:rPr>
              <a:t>Dinosaur Game</a:t>
            </a:r>
            <a:endParaRPr lang="ru-RU" sz="28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4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 rot="5400000">
            <a:off x="5780688" y="2542234"/>
            <a:ext cx="315312" cy="7882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 rot="10800000">
            <a:off x="9879724" y="308787"/>
            <a:ext cx="315312" cy="63324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312276" y="308787"/>
            <a:ext cx="7567448" cy="602369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dist="266700" dir="324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ЧЕМ ОТЛИЧАЕТСЯ НАШ ПРОЕКТ ОТ ИСХОДНОЙ ИГРЫ?</a:t>
            </a:r>
            <a:endParaRPr lang="ru-RU" sz="7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96964" y="308787"/>
            <a:ext cx="315312" cy="60236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3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4290" y="304800"/>
            <a:ext cx="893379" cy="1271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1</a:t>
            </a:r>
            <a:endParaRPr lang="ru-RU" sz="66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729249" y="446689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87670" y="1274378"/>
            <a:ext cx="5738650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87668" y="446689"/>
            <a:ext cx="554158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Дизайн проекта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6124" y="304800"/>
            <a:ext cx="168165" cy="1271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6123" y="1575234"/>
            <a:ext cx="1061545" cy="2220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 rot="5400000">
            <a:off x="989283" y="1472762"/>
            <a:ext cx="522891" cy="1261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flipH="1">
            <a:off x="1147270" y="471160"/>
            <a:ext cx="81236" cy="79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1" y="3715214"/>
            <a:ext cx="1103336" cy="1665681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08" y="4060230"/>
            <a:ext cx="1184062" cy="1352289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67" y="4059158"/>
            <a:ext cx="833249" cy="1299303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04"/>
          <a:stretch/>
        </p:blipFill>
        <p:spPr>
          <a:xfrm>
            <a:off x="5474676" y="4990592"/>
            <a:ext cx="6717324" cy="1909052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5" y="3653799"/>
            <a:ext cx="1536386" cy="1660003"/>
          </a:xfrm>
          <a:prstGeom prst="rect">
            <a:avLst/>
          </a:prstGeom>
        </p:spPr>
      </p:pic>
      <p:sp>
        <p:nvSpPr>
          <p:cNvPr id="23" name="Скругленная прямоугольная выноска 22"/>
          <p:cNvSpPr/>
          <p:nvPr/>
        </p:nvSpPr>
        <p:spPr>
          <a:xfrm>
            <a:off x="1628631" y="2133031"/>
            <a:ext cx="2610292" cy="1153590"/>
          </a:xfrm>
          <a:prstGeom prst="wedgeRoundRectCallout">
            <a:avLst>
              <a:gd name="adj1" fmla="val -37863"/>
              <a:gd name="adj2" fmla="val 7571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Таким я </a:t>
            </a:r>
          </a:p>
          <a:p>
            <a:pPr algn="ctr"/>
            <a:r>
              <a:rPr lang="ru-RU" sz="32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Был!</a:t>
            </a:r>
            <a:endParaRPr lang="ru-RU" sz="32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93" y="3099544"/>
            <a:ext cx="1601232" cy="2237692"/>
          </a:xfrm>
          <a:prstGeom prst="rect">
            <a:avLst/>
          </a:prstGeom>
        </p:spPr>
      </p:pic>
      <p:sp>
        <p:nvSpPr>
          <p:cNvPr id="26" name="Скругленная прямоугольная выноска 25"/>
          <p:cNvSpPr/>
          <p:nvPr/>
        </p:nvSpPr>
        <p:spPr>
          <a:xfrm>
            <a:off x="6913434" y="1708486"/>
            <a:ext cx="2374935" cy="1312677"/>
          </a:xfrm>
          <a:prstGeom prst="wedgeRoundRectCallout">
            <a:avLst>
              <a:gd name="adj1" fmla="val -37863"/>
              <a:gd name="adj2" fmla="val 7571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А таким я стал!</a:t>
            </a:r>
            <a:endParaRPr lang="ru-RU" sz="32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10046677" y="2180218"/>
            <a:ext cx="457017" cy="153499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882554" y="731021"/>
            <a:ext cx="1972748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EFN Zepsuta Maszyna" charset="0"/>
                <a:ea typeface="EFN Zepsuta Maszyna" charset="0"/>
                <a:cs typeface="EFN Zepsuta Maszyna" charset="0"/>
              </a:rPr>
              <a:t>Кактусы в новом дизайне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4027" y="4059157"/>
            <a:ext cx="533964" cy="1192519"/>
          </a:xfrm>
          <a:prstGeom prst="rect">
            <a:avLst/>
          </a:prstGeom>
        </p:spPr>
      </p:pic>
      <p:pic>
        <p:nvPicPr>
          <p:cNvPr id="33" name="Изображение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294" y="3898125"/>
            <a:ext cx="665017" cy="1330034"/>
          </a:xfrm>
          <a:prstGeom prst="rect">
            <a:avLst/>
          </a:prstGeom>
        </p:spPr>
      </p:pic>
      <p:pic>
        <p:nvPicPr>
          <p:cNvPr id="34" name="Изображение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809" y="4076842"/>
            <a:ext cx="526045" cy="1174834"/>
          </a:xfrm>
          <a:prstGeom prst="rect">
            <a:avLst/>
          </a:prstGeom>
        </p:spPr>
      </p:pic>
      <p:pic>
        <p:nvPicPr>
          <p:cNvPr id="35" name="Изображение 3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6" r="15615"/>
          <a:stretch/>
        </p:blipFill>
        <p:spPr>
          <a:xfrm>
            <a:off x="0" y="5075054"/>
            <a:ext cx="5474676" cy="611681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 flipH="1">
            <a:off x="4842742" y="2991775"/>
            <a:ext cx="317466" cy="104633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92236" y="1856992"/>
            <a:ext cx="1972748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EFN Zepsuta Maszyna" charset="0"/>
                <a:ea typeface="EFN Zepsuta Maszyna" charset="0"/>
                <a:cs typeface="EFN Zepsuta Maszyna" charset="0"/>
              </a:rPr>
              <a:t>Кактусы в старом дизайне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6123" y="5771197"/>
            <a:ext cx="3214635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smtClean="0">
                <a:latin typeface="EFN Zepsuta Maszyna" charset="0"/>
                <a:ea typeface="EFN Zepsuta Maszyna" charset="0"/>
                <a:cs typeface="EFN Zepsuta Maszyna" charset="0"/>
              </a:rPr>
              <a:t>Такой была земля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13791" y="6302409"/>
            <a:ext cx="3214635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EFN Zepsuta Maszyna" charset="0"/>
                <a:ea typeface="EFN Zepsuta Maszyna" charset="0"/>
                <a:cs typeface="EFN Zepsuta Maszyna" charset="0"/>
              </a:rPr>
              <a:t>А такой она стала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cxnSp>
        <p:nvCxnSpPr>
          <p:cNvPr id="42" name="Прямая со стрелкой 41"/>
          <p:cNvCxnSpPr>
            <a:stCxn id="40" idx="3"/>
          </p:cNvCxnSpPr>
          <p:nvPr/>
        </p:nvCxnSpPr>
        <p:spPr>
          <a:xfrm>
            <a:off x="4528426" y="6502464"/>
            <a:ext cx="82902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6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4290" y="304800"/>
            <a:ext cx="893379" cy="1271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2</a:t>
            </a:r>
            <a:endParaRPr lang="ru-RU" sz="66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87354" y="446690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87670" y="1274378"/>
            <a:ext cx="9196754" cy="3008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87667" y="446689"/>
            <a:ext cx="8999687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Возможность регистрации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6124" y="304800"/>
            <a:ext cx="168165" cy="1271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6123" y="1575234"/>
            <a:ext cx="1061545" cy="2220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flipH="1">
            <a:off x="1147270" y="471160"/>
            <a:ext cx="81236" cy="79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03" y="1930618"/>
            <a:ext cx="5917075" cy="355143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177800" dir="2220000" algn="ctr" rotWithShape="0">
              <a:srgbClr val="000000">
                <a:alpha val="88000"/>
              </a:srgbClr>
            </a:outerShdw>
          </a:effectLst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 rotWithShape="1">
          <a:blip r:embed="rId4"/>
          <a:srcRect l="27505" r="26819"/>
          <a:stretch/>
        </p:blipFill>
        <p:spPr>
          <a:xfrm>
            <a:off x="8789624" y="1854237"/>
            <a:ext cx="2992530" cy="386312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65100" dir="2160000" algn="ctr" rotWithShape="0">
              <a:srgbClr val="000000">
                <a:alpha val="77000"/>
              </a:srgbClr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2836301" y="5733429"/>
            <a:ext cx="5169877" cy="834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Стартовое окно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 вводом имени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638223" y="5922640"/>
            <a:ext cx="3345323" cy="6198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Окно подсчёта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9" y="5001952"/>
            <a:ext cx="1536386" cy="1660003"/>
          </a:xfrm>
          <a:prstGeom prst="rect">
            <a:avLst/>
          </a:prstGeom>
        </p:spPr>
      </p:pic>
      <p:sp>
        <p:nvSpPr>
          <p:cNvPr id="19" name="Скругленная прямоугольная выноска 18"/>
          <p:cNvSpPr/>
          <p:nvPr/>
        </p:nvSpPr>
        <p:spPr>
          <a:xfrm>
            <a:off x="144919" y="2186493"/>
            <a:ext cx="2085496" cy="2306610"/>
          </a:xfrm>
          <a:prstGeom prst="wedgeRoundRectCallout">
            <a:avLst>
              <a:gd name="adj1" fmla="val 3734"/>
              <a:gd name="adj2" fmla="val 655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Эх</a:t>
            </a:r>
            <a:r>
              <a:rPr lang="mr-IN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…</a:t>
            </a:r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 А у нас нет такого!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 rot="5400000">
            <a:off x="989283" y="1472762"/>
            <a:ext cx="522891" cy="1261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1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4290" y="304800"/>
            <a:ext cx="893379" cy="1271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3</a:t>
            </a:r>
            <a:endParaRPr lang="ru-RU" sz="66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9554308" y="471160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87670" y="1274378"/>
            <a:ext cx="8563708" cy="3008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87667" y="446689"/>
            <a:ext cx="8366641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Наличие </a:t>
            </a:r>
            <a:r>
              <a:rPr lang="ru-RU" sz="44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второго уровня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6124" y="304800"/>
            <a:ext cx="168165" cy="1271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6123" y="1575234"/>
            <a:ext cx="1061545" cy="2220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flipH="1">
            <a:off x="1147270" y="471160"/>
            <a:ext cx="81236" cy="79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56893" y="5638423"/>
            <a:ext cx="5169877" cy="9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Реализация </a:t>
            </a: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второго уровня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328958" y="5551187"/>
            <a:ext cx="3547278" cy="1055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Код функции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второго уровня 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 rot="5400000">
            <a:off x="989283" y="1472762"/>
            <a:ext cx="522891" cy="1261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1" y="1905751"/>
            <a:ext cx="5912763" cy="353820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90500" dir="1740000" algn="ctr" rotWithShape="0">
              <a:srgbClr val="000000">
                <a:alpha val="83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840" y="1908304"/>
            <a:ext cx="5217514" cy="35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33243" y="262759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2" y="1093077"/>
            <a:ext cx="5935721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2" y="262759"/>
            <a:ext cx="554158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Стартовое окно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1" y="1526893"/>
            <a:ext cx="6695293" cy="401851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177800" dir="2220000" algn="ctr" rotWithShape="0">
              <a:srgbClr val="000000">
                <a:alpha val="88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1054368" y="5718121"/>
            <a:ext cx="5169877" cy="834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Реализация </a:t>
            </a: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стартового окна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120" y="239707"/>
            <a:ext cx="3975704" cy="575117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798676" y="6109860"/>
            <a:ext cx="5169877" cy="4833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Код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стартового окна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6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479321" y="262759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2" y="1093077"/>
            <a:ext cx="7581799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1" y="262759"/>
            <a:ext cx="7187661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Динозавр и кактусы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61342" y="2751705"/>
            <a:ext cx="1756460" cy="1892300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7" y="2860357"/>
            <a:ext cx="1413771" cy="173680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894373" y="2751705"/>
            <a:ext cx="1756460" cy="1892300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29" y="2829453"/>
            <a:ext cx="1413771" cy="173680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862879" y="2755173"/>
            <a:ext cx="1756460" cy="1892300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81" y="2868041"/>
            <a:ext cx="1413771" cy="173680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146921" y="1541566"/>
            <a:ext cx="5251364" cy="1020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Картинки для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анимации динозавра и кактусы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980878" y="4840140"/>
            <a:ext cx="1517387" cy="1759833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41" y="4891233"/>
            <a:ext cx="1063056" cy="165764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3045929" y="4840140"/>
            <a:ext cx="1517387" cy="1759833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5040668" y="4840140"/>
            <a:ext cx="1517387" cy="1759833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7" y="4913297"/>
            <a:ext cx="991907" cy="1497459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16" y="4993289"/>
            <a:ext cx="1171090" cy="1337474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460" y="628025"/>
            <a:ext cx="3946647" cy="2957854"/>
          </a:xfrm>
          <a:prstGeom prst="rect">
            <a:avLst/>
          </a:prstGeom>
        </p:spPr>
      </p:pic>
      <p:pic>
        <p:nvPicPr>
          <p:cNvPr id="23" name="Изображение 22"/>
          <p:cNvPicPr>
            <a:picLocks noChangeAspect="1"/>
          </p:cNvPicPr>
          <p:nvPr/>
        </p:nvPicPr>
        <p:blipFill rotWithShape="1">
          <a:blip r:embed="rId10"/>
          <a:srcRect b="56286"/>
          <a:stretch/>
        </p:blipFill>
        <p:spPr>
          <a:xfrm>
            <a:off x="7182295" y="3689322"/>
            <a:ext cx="4637812" cy="1753870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7708004" y="5596840"/>
            <a:ext cx="3611416" cy="1051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Код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реализации классов 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7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4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389078" y="262759"/>
            <a:ext cx="211824" cy="10930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3" y="1093076"/>
            <a:ext cx="6411716" cy="2627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2" y="262759"/>
            <a:ext cx="6097416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Бегущая дорожка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748987" y="2589334"/>
            <a:ext cx="3105523" cy="2980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Видео, показывающее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реализацию бегущей дорожке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17" name="работа игры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125" y="1477958"/>
            <a:ext cx="8253388" cy="513385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77800" dir="2700000" algn="ctr" rotWithShape="0">
              <a:srgbClr val="000000">
                <a:alpha val="76000"/>
              </a:srgbClr>
            </a:outerShdw>
          </a:effectLst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750" y="2253519"/>
            <a:ext cx="3886115" cy="2398327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2864966" y="2186152"/>
            <a:ext cx="1320172" cy="127984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2126" y="1832209"/>
            <a:ext cx="1972748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smtClean="0">
                <a:latin typeface="EFN Zepsuta Maszyna" charset="0"/>
                <a:ea typeface="EFN Zepsuta Maszyna" charset="0"/>
                <a:cs typeface="EFN Zepsuta Maszyna" charset="0"/>
              </a:rPr>
              <a:t>Код для дорожки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129</Words>
  <Application>Microsoft Macintosh PowerPoint</Application>
  <PresentationFormat>Широкоэкранный</PresentationFormat>
  <Paragraphs>43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EFN Zepsuta Maszyna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38</cp:revision>
  <dcterms:created xsi:type="dcterms:W3CDTF">2023-01-19T11:05:03Z</dcterms:created>
  <dcterms:modified xsi:type="dcterms:W3CDTF">2023-02-09T11:40:23Z</dcterms:modified>
</cp:coreProperties>
</file>